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</p:sldMasterIdLst>
  <p:notesMasterIdLst>
    <p:notesMasterId r:id="rId6"/>
  </p:notesMasterIdLst>
  <p:handoutMasterIdLst>
    <p:handoutMasterId r:id="rId7"/>
  </p:handoutMasterIdLst>
  <p:sldIdLst>
    <p:sldId id="266" r:id="rId2"/>
    <p:sldId id="270" r:id="rId3"/>
    <p:sldId id="271" r:id="rId4"/>
    <p:sldId id="269" r:id="rId5"/>
  </p:sldIdLst>
  <p:sldSz cx="9906000" cy="6858000" type="A4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23E1A"/>
    <a:srgbClr val="003300"/>
    <a:srgbClr val="00009A"/>
    <a:srgbClr val="00007A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083AE6-46FA-4A59-8FB0-9F97EB10719F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22" autoAdjust="0"/>
    <p:restoredTop sz="94660" autoAdjust="0"/>
  </p:normalViewPr>
  <p:slideViewPr>
    <p:cSldViewPr showGuides="1">
      <p:cViewPr varScale="1">
        <p:scale>
          <a:sx n="73" d="100"/>
          <a:sy n="73" d="100"/>
        </p:scale>
        <p:origin x="1500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643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05BF5AB9-3463-4E65-AFD3-5431B79ADFDC}" type="datetimeFigureOut">
              <a:rPr lang="zh-TW" altLang="en-US" smtClean="0"/>
              <a:t>2020/3/17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643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C6A0C45D-A6E0-411D-9D9F-B22D9F513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107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838FF680-7B6B-4655-B6A1-33A8AD0AE8B4}" type="datetimeFigureOut">
              <a:rPr lang="zh-TW" altLang="en-US" smtClean="0"/>
              <a:t>2020/3/17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085" y="4715946"/>
            <a:ext cx="5437506" cy="4466988"/>
          </a:xfrm>
          <a:prstGeom prst="rect">
            <a:avLst/>
          </a:prstGeom>
        </p:spPr>
        <p:txBody>
          <a:bodyPr vert="horz" lIns="91321" tIns="45661" rIns="91321" bIns="45661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643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6F9E9FB9-4D1E-4A88-8F87-B34AFE1690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53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040"/>
            <a:ext cx="9906000" cy="682034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368826" y="2996952"/>
            <a:ext cx="9138220" cy="54868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zh-TW" altLang="en-US" dirty="0" smtClean="0"/>
              <a:t>封面</a:t>
            </a:r>
            <a:endParaRPr lang="zh-TW" altLang="en-US" dirty="0"/>
          </a:p>
        </p:txBody>
      </p:sp>
      <p:sp>
        <p:nvSpPr>
          <p:cNvPr id="5" name="副標題 2"/>
          <p:cNvSpPr>
            <a:spLocks noGrp="1"/>
          </p:cNvSpPr>
          <p:nvPr>
            <p:ph type="subTitle" idx="1"/>
          </p:nvPr>
        </p:nvSpPr>
        <p:spPr>
          <a:xfrm>
            <a:off x="1485900" y="3861048"/>
            <a:ext cx="6934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606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834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379662" cy="6106690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72480" y="274638"/>
            <a:ext cx="6756970" cy="610669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916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61048"/>
            <a:ext cx="6934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463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b="1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2pPr>
            <a:lvl3pPr marL="1076325" indent="-2667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3pPr>
            <a:lvl4pPr marL="1343025" indent="-1809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4pPr>
            <a:lvl5pPr marL="1619250" indent="-2762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tabLst>
                <a:tab pos="7981950" algn="l"/>
              </a:tabLst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46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72008"/>
            <a:ext cx="9138220" cy="54868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72480" y="764704"/>
            <a:ext cx="5328592" cy="56166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5745088" y="764704"/>
            <a:ext cx="3888432" cy="56166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按一下編輯文字樣式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067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0472" y="764704"/>
            <a:ext cx="5328592" cy="5040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00472" y="1340768"/>
            <a:ext cx="5328592" cy="51125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601072" y="764704"/>
            <a:ext cx="4018285" cy="5040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 hasCustomPrompt="1"/>
          </p:nvPr>
        </p:nvSpPr>
        <p:spPr>
          <a:xfrm>
            <a:off x="5601072" y="1340768"/>
            <a:ext cx="4018285" cy="51125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333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219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546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2480" y="273050"/>
            <a:ext cx="34819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760020" cy="61802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72480" y="1435100"/>
            <a:ext cx="3481958" cy="50182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71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743772" y="6644382"/>
            <a:ext cx="425252" cy="313010"/>
          </a:xfrm>
          <a:prstGeom prst="rect">
            <a:avLst/>
          </a:prstGeom>
        </p:spPr>
        <p:txBody>
          <a:bodyPr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515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99392"/>
            <a:ext cx="9906000" cy="8640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495300" y="72008"/>
            <a:ext cx="9138220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zh-TW" altLang="en-US" dirty="0" smtClean="0"/>
              <a:t>標題 </a:t>
            </a:r>
            <a:r>
              <a:rPr lang="en-US" altLang="zh-TW" dirty="0" smtClean="0"/>
              <a:t>36</a:t>
            </a:r>
            <a:r>
              <a:rPr lang="zh-TW" altLang="en-US" dirty="0" smtClean="0"/>
              <a:t>號 粗體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 bwMode="ltGray">
          <a:xfrm>
            <a:off x="272480" y="764704"/>
            <a:ext cx="9361040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第一層 </a:t>
            </a:r>
            <a:r>
              <a:rPr lang="en-US" altLang="zh-TW" dirty="0" smtClean="0"/>
              <a:t>28</a:t>
            </a:r>
            <a:r>
              <a:rPr lang="zh-TW" altLang="en-US" dirty="0" smtClean="0"/>
              <a:t>號 粗體</a:t>
            </a:r>
          </a:p>
          <a:p>
            <a:pPr lvl="1"/>
            <a:r>
              <a:rPr lang="zh-TW" altLang="en-US" dirty="0" smtClean="0"/>
              <a:t>第二層 </a:t>
            </a:r>
            <a:r>
              <a:rPr lang="en-US" altLang="zh-TW" dirty="0" smtClean="0"/>
              <a:t>24</a:t>
            </a:r>
            <a:r>
              <a:rPr lang="zh-TW" altLang="en-US" dirty="0" smtClean="0"/>
              <a:t>號 粗體</a:t>
            </a:r>
          </a:p>
          <a:p>
            <a:pPr lvl="2"/>
            <a:r>
              <a:rPr lang="zh-TW" altLang="en-US" dirty="0" smtClean="0"/>
              <a:t>第三層 </a:t>
            </a:r>
            <a:r>
              <a:rPr lang="en-US" altLang="zh-TW" dirty="0" smtClean="0"/>
              <a:t>20</a:t>
            </a:r>
            <a:r>
              <a:rPr lang="zh-TW" altLang="en-US" dirty="0" smtClean="0"/>
              <a:t>號</a:t>
            </a:r>
          </a:p>
          <a:p>
            <a:pPr lvl="3"/>
            <a:r>
              <a:rPr lang="zh-TW" altLang="en-US" dirty="0" smtClean="0"/>
              <a:t>第四層 </a:t>
            </a:r>
            <a:r>
              <a:rPr lang="en-US" altLang="zh-TW" dirty="0" smtClean="0"/>
              <a:t>18</a:t>
            </a:r>
            <a:r>
              <a:rPr lang="zh-TW" altLang="en-US" dirty="0" smtClean="0"/>
              <a:t>號</a:t>
            </a:r>
          </a:p>
          <a:p>
            <a:pPr lvl="4"/>
            <a:r>
              <a:rPr lang="zh-TW" altLang="en-US" dirty="0" smtClean="0"/>
              <a:t>第五層 </a:t>
            </a:r>
            <a:r>
              <a:rPr lang="en-US" altLang="zh-TW" dirty="0" smtClean="0"/>
              <a:t>18</a:t>
            </a:r>
            <a:r>
              <a:rPr lang="zh-TW" altLang="en-US" dirty="0" smtClean="0"/>
              <a:t>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2232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2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zh-TW" altLang="en-US" sz="3600" b="1" kern="1200" spc="300" dirty="0">
          <a:solidFill>
            <a:schemeClr val="tx1">
              <a:lumMod val="50000"/>
            </a:schemeClr>
          </a:solidFill>
          <a:latin typeface="Microsoft YaHei UI" pitchFamily="34" charset="-122"/>
          <a:ea typeface="Microsoft YaHei UI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itchFamily="34" charset="0"/>
        <a:buChar char="•"/>
        <a:defRPr sz="2800" b="1" kern="1200">
          <a:solidFill>
            <a:schemeClr val="tx1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14375" indent="-352425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itchFamily="34" charset="0"/>
        <a:buChar char="–"/>
        <a:defRPr sz="2400" b="1" kern="1200">
          <a:solidFill>
            <a:schemeClr val="tx1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990600" indent="-276225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itchFamily="34" charset="0"/>
        <a:buChar char="•"/>
        <a:defRPr sz="2000" kern="1200">
          <a:solidFill>
            <a:schemeClr val="tx1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257300" indent="-2667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4"/>
        </a:buClr>
        <a:buFont typeface="Arial" pitchFamily="34" charset="0"/>
        <a:buChar char="–"/>
        <a:defRPr sz="1800" kern="1200">
          <a:solidFill>
            <a:schemeClr val="tx1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1524000" indent="-2667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5"/>
        </a:buClr>
        <a:buFont typeface="Arial" pitchFamily="34" charset="0"/>
        <a:buChar char="»"/>
        <a:defRPr sz="1800" kern="1200">
          <a:solidFill>
            <a:schemeClr val="tx1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76536" y="44624"/>
            <a:ext cx="8420100" cy="1470025"/>
          </a:xfrm>
        </p:spPr>
        <p:txBody>
          <a:bodyPr/>
          <a:lstStyle/>
          <a:p>
            <a:r>
              <a:rPr lang="en-US" altLang="zh-TW" dirty="0" smtClean="0"/>
              <a:t>2020 </a:t>
            </a:r>
            <a:r>
              <a:rPr lang="en-US" altLang="zh-TW" dirty="0" err="1" smtClean="0"/>
              <a:t>HackIDB</a:t>
            </a:r>
            <a:r>
              <a:rPr lang="en-US" altLang="zh-TW" dirty="0" smtClean="0"/>
              <a:t> x NIVIDIA</a:t>
            </a:r>
            <a:br>
              <a:rPr lang="en-US" altLang="zh-TW" dirty="0" smtClean="0"/>
            </a:br>
            <a:r>
              <a:rPr lang="zh-TW" altLang="zh-TW" dirty="0"/>
              <a:t>智慧城市新創競賽</a:t>
            </a:r>
            <a:r>
              <a:rPr lang="zh-TW" altLang="en-US" dirty="0" smtClean="0"/>
              <a:t>初賽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ACC7-37E3-43A5-A5FB-BEB9CE95D266}" type="slidenum">
              <a:rPr lang="zh-TW" altLang="en-US" smtClean="0"/>
              <a:pPr/>
              <a:t>0</a:t>
            </a:fld>
            <a:endParaRPr lang="zh-TW" altLang="en-US"/>
          </a:p>
        </p:txBody>
      </p:sp>
      <p:sp>
        <p:nvSpPr>
          <p:cNvPr id="9" name="標題 1"/>
          <p:cNvSpPr txBox="1">
            <a:spLocks/>
          </p:cNvSpPr>
          <p:nvPr/>
        </p:nvSpPr>
        <p:spPr bwMode="ltGray">
          <a:xfrm>
            <a:off x="1110794" y="3140968"/>
            <a:ext cx="7772400" cy="150917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3600" b="1" kern="1200" spc="300" dirty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團隊名稱：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公司名稱：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副標題 10"/>
          <p:cNvSpPr>
            <a:spLocks noGrp="1"/>
          </p:cNvSpPr>
          <p:nvPr>
            <p:ph type="subTitle" idx="1"/>
          </p:nvPr>
        </p:nvSpPr>
        <p:spPr>
          <a:xfrm>
            <a:off x="1136576" y="4941168"/>
            <a:ext cx="6934200" cy="1608584"/>
          </a:xfrm>
        </p:spPr>
        <p:txBody>
          <a:bodyPr/>
          <a:lstStyle/>
          <a:p>
            <a:pPr algn="l"/>
            <a:r>
              <a:rPr lang="zh-TW" altLang="en-US" dirty="0" smtClean="0"/>
              <a:t>團隊成員：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366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1037" y="332656"/>
            <a:ext cx="8543925" cy="743466"/>
          </a:xfrm>
        </p:spPr>
        <p:txBody>
          <a:bodyPr/>
          <a:lstStyle/>
          <a:p>
            <a:r>
              <a:rPr lang="zh-TW" altLang="en-US" dirty="0" smtClean="0"/>
              <a:t>初賽簡報涵蓋內容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1038" y="1683068"/>
            <a:ext cx="8543925" cy="38424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en-US" dirty="0" smtClean="0"/>
              <a:t>公司簡介</a:t>
            </a:r>
            <a:r>
              <a:rPr lang="en-US" altLang="zh-TW" dirty="0" smtClean="0"/>
              <a:t>-</a:t>
            </a:r>
            <a:r>
              <a:rPr lang="zh-TW" altLang="zh-TW" sz="2000" dirty="0" smtClean="0"/>
              <a:t>公司</a:t>
            </a:r>
            <a:r>
              <a:rPr lang="zh-TW" altLang="zh-TW" sz="2000" dirty="0"/>
              <a:t>成立時間、主要產品方案、應用範疇。</a:t>
            </a:r>
            <a:endParaRPr lang="en-US" altLang="zh-TW" sz="2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 smtClean="0"/>
              <a:t>核心團隊</a:t>
            </a:r>
            <a:r>
              <a:rPr lang="en-US" altLang="zh-TW" dirty="0" smtClean="0"/>
              <a:t>-</a:t>
            </a:r>
            <a:r>
              <a:rPr lang="zh-TW" altLang="zh-TW" sz="2000" dirty="0" smtClean="0"/>
              <a:t>團隊</a:t>
            </a:r>
            <a:r>
              <a:rPr lang="zh-TW" altLang="en-US" sz="2000" dirty="0" smtClean="0"/>
              <a:t>成員簡介</a:t>
            </a:r>
            <a:r>
              <a:rPr lang="zh-TW" altLang="en-US" sz="2000" dirty="0" smtClean="0"/>
              <a:t>、</a:t>
            </a:r>
            <a:r>
              <a:rPr lang="zh-TW" altLang="zh-TW" sz="2000" dirty="0" smtClean="0"/>
              <a:t>工作</a:t>
            </a:r>
            <a:r>
              <a:rPr lang="zh-TW" altLang="zh-TW" sz="2000" dirty="0"/>
              <a:t>分配與合作方式</a:t>
            </a:r>
            <a:endParaRPr lang="en-US" altLang="zh-TW" sz="2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 smtClean="0"/>
              <a:t>核心產品與技術</a:t>
            </a:r>
            <a:r>
              <a:rPr lang="en-US" altLang="zh-TW" dirty="0" smtClean="0"/>
              <a:t>-</a:t>
            </a:r>
            <a:r>
              <a:rPr lang="zh-TW" altLang="zh-TW" sz="2000" dirty="0" smtClean="0"/>
              <a:t>公司</a:t>
            </a:r>
            <a:r>
              <a:rPr lang="zh-TW" altLang="en-US" sz="2000" dirty="0" smtClean="0"/>
              <a:t>核心技術能量說明</a:t>
            </a:r>
            <a:endParaRPr lang="en-US" altLang="zh-TW" sz="2000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 smtClean="0"/>
              <a:t>競選產品</a:t>
            </a:r>
            <a:r>
              <a:rPr lang="en-US" altLang="zh-TW" dirty="0" smtClean="0"/>
              <a:t>/</a:t>
            </a:r>
            <a:r>
              <a:rPr lang="zh-TW" altLang="en-US" dirty="0" smtClean="0"/>
              <a:t>解決方案介紹</a:t>
            </a:r>
            <a:r>
              <a:rPr lang="en-US" altLang="zh-TW" dirty="0" smtClean="0"/>
              <a:t>-</a:t>
            </a:r>
            <a:r>
              <a:rPr lang="zh-TW" altLang="en-US" sz="2000" dirty="0" smtClean="0"/>
              <a:t>產品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解決</a:t>
            </a:r>
            <a:r>
              <a:rPr lang="zh-TW" altLang="en-US" sz="2000" dirty="0"/>
              <a:t>方案需為近</a:t>
            </a:r>
            <a:r>
              <a:rPr lang="en-US" altLang="zh-TW" sz="2000" dirty="0"/>
              <a:t>2</a:t>
            </a:r>
            <a:r>
              <a:rPr lang="zh-TW" altLang="en-US" sz="2000" dirty="0"/>
              <a:t>年</a:t>
            </a:r>
            <a:r>
              <a:rPr lang="zh-TW" altLang="en-US" sz="2000" dirty="0" smtClean="0"/>
              <a:t>完成開發或提供服務之案例</a:t>
            </a:r>
            <a:endParaRPr lang="en-US" altLang="zh-TW" sz="20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TW" dirty="0" smtClean="0"/>
              <a:t>NVIDIA</a:t>
            </a:r>
            <a:r>
              <a:rPr lang="zh-TW" altLang="en-US" dirty="0" smtClean="0"/>
              <a:t> </a:t>
            </a:r>
            <a:r>
              <a:rPr lang="en-US" altLang="zh-TW" dirty="0" smtClean="0"/>
              <a:t>Jetson</a:t>
            </a:r>
            <a:r>
              <a:rPr lang="zh-TW" altLang="en-US" dirty="0" smtClean="0"/>
              <a:t>平台應用現況與未來</a:t>
            </a:r>
            <a:r>
              <a:rPr lang="zh-TW" altLang="en-US" dirty="0" smtClean="0"/>
              <a:t>規劃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 smtClean="0"/>
              <a:t>其他</a:t>
            </a:r>
            <a:r>
              <a:rPr lang="zh-TW" altLang="en-US" dirty="0" smtClean="0"/>
              <a:t>成功案例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262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NVIDIA Jetson Platform </a:t>
            </a:r>
            <a:r>
              <a:rPr lang="zh-TW" altLang="en-US" dirty="0" smtClean="0"/>
              <a:t>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1038" y="2126257"/>
            <a:ext cx="8543925" cy="3854189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Jetson</a:t>
            </a:r>
            <a:r>
              <a:rPr lang="zh-TW" altLang="en-US" dirty="0" smtClean="0"/>
              <a:t>平台具備快速執行現代人工智慧工作負載所需的效能與功能，因此得以為任何產品加入高階人工智慧技術。</a:t>
            </a:r>
            <a:endParaRPr lang="en-US" altLang="zh-TW" dirty="0" smtClean="0"/>
          </a:p>
          <a:p>
            <a:r>
              <a:rPr lang="zh-TW" altLang="en-US" dirty="0" smtClean="0"/>
              <a:t>軟體開發上</a:t>
            </a:r>
            <a:r>
              <a:rPr lang="en-US" altLang="zh-TW" dirty="0" smtClean="0"/>
              <a:t>NVIDIA Jetpack </a:t>
            </a:r>
            <a:r>
              <a:rPr lang="zh-TW" altLang="en-US" dirty="0" smtClean="0"/>
              <a:t>提供了開發者開發</a:t>
            </a:r>
            <a:r>
              <a:rPr lang="en-US" altLang="zh-TW" dirty="0" smtClean="0"/>
              <a:t>Jetson</a:t>
            </a:r>
            <a:r>
              <a:rPr lang="zh-TW" altLang="en-US" dirty="0" smtClean="0"/>
              <a:t>平台軟體堆疊的軟體開發工具</a:t>
            </a:r>
            <a:r>
              <a:rPr lang="en-US" altLang="zh-TW" dirty="0" smtClean="0"/>
              <a:t>(SDK)</a:t>
            </a:r>
            <a:r>
              <a:rPr lang="zh-TW" altLang="en-US" dirty="0" smtClean="0"/>
              <a:t>。使用專屬於</a:t>
            </a:r>
            <a:r>
              <a:rPr lang="en-US" altLang="zh-TW" dirty="0" smtClean="0"/>
              <a:t>Jetson </a:t>
            </a:r>
            <a:r>
              <a:rPr lang="zh-TW" altLang="en-US" dirty="0" smtClean="0"/>
              <a:t>平台的</a:t>
            </a:r>
            <a:r>
              <a:rPr lang="en-US" altLang="zh-TW" dirty="0" smtClean="0"/>
              <a:t>SDK (</a:t>
            </a:r>
            <a:r>
              <a:rPr lang="zh-TW" altLang="en-US" dirty="0" smtClean="0"/>
              <a:t>如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TensortRT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DeepStream</a:t>
            </a:r>
            <a:r>
              <a:rPr lang="en-US" altLang="zh-TW" dirty="0" smtClean="0"/>
              <a:t>…) </a:t>
            </a:r>
            <a:r>
              <a:rPr lang="zh-TW" altLang="en-US" dirty="0" smtClean="0"/>
              <a:t>可最有效率的應用</a:t>
            </a:r>
            <a:r>
              <a:rPr lang="en-US" altLang="zh-TW" dirty="0" smtClean="0"/>
              <a:t>Jetson</a:t>
            </a:r>
            <a:r>
              <a:rPr lang="zh-TW" altLang="en-US" dirty="0" smtClean="0"/>
              <a:t>平台的硬體效能進行人工智慧推論。</a:t>
            </a:r>
            <a:endParaRPr lang="en-US" altLang="zh-TW" dirty="0" smtClean="0"/>
          </a:p>
          <a:p>
            <a:r>
              <a:rPr lang="zh-TW" altLang="en-US" dirty="0" smtClean="0"/>
              <a:t>因本競賽開發目標之一為在</a:t>
            </a:r>
            <a:r>
              <a:rPr lang="en-US" altLang="zh-TW" dirty="0" smtClean="0"/>
              <a:t>Jetson </a:t>
            </a:r>
            <a:r>
              <a:rPr lang="zh-TW" altLang="en-US" dirty="0" smtClean="0"/>
              <a:t>平台上開發最有效率的智慧型影像分析應用，盼參賽者在軟體堆疊開發上使用</a:t>
            </a:r>
            <a:r>
              <a:rPr lang="en-US" altLang="zh-TW" dirty="0" smtClean="0"/>
              <a:t>Jetson</a:t>
            </a:r>
            <a:r>
              <a:rPr lang="zh-TW" altLang="en-US" dirty="0" smtClean="0"/>
              <a:t>專用神經網路推論相關</a:t>
            </a:r>
            <a:r>
              <a:rPr lang="en-US" altLang="zh-TW" dirty="0" smtClean="0"/>
              <a:t>SDK</a:t>
            </a:r>
            <a:r>
              <a:rPr lang="zh-TW" altLang="en-US" dirty="0" smtClean="0"/>
              <a:t>如 </a:t>
            </a:r>
            <a:r>
              <a:rPr lang="en-US" altLang="zh-TW" dirty="0" err="1" smtClean="0"/>
              <a:t>TensoRT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DeepStream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CuDNN</a:t>
            </a:r>
            <a:r>
              <a:rPr lang="zh-TW" altLang="en-US" dirty="0" smtClean="0"/>
              <a:t>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8468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ACC7-37E3-43A5-A5FB-BEB9CE95D266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875610" y="836712"/>
            <a:ext cx="8037830" cy="3293209"/>
          </a:xfrm>
          <a:prstGeom prst="rect">
            <a:avLst/>
          </a:prstGeom>
          <a:noFill/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28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【</a:t>
            </a:r>
            <a:r>
              <a:rPr lang="zh-TW" altLang="en-US" sz="28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提醒</a:t>
            </a:r>
            <a:r>
              <a:rPr lang="en-US" altLang="zh-TW" sz="28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】</a:t>
            </a:r>
          </a:p>
          <a:p>
            <a:endParaRPr lang="en-US" altLang="zh-TW" sz="2000" b="1" dirty="0" smtClean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r>
              <a:rPr lang="en-US" altLang="zh-TW" sz="2000" b="1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1.</a:t>
            </a:r>
            <a:r>
              <a:rPr lang="zh-TW" altLang="en-US" sz="2000" b="1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撰寫</a:t>
            </a:r>
            <a:r>
              <a:rPr lang="zh-TW" altLang="en-US" sz="2000" b="1" dirty="0">
                <a:latin typeface="Arial" pitchFamily="34" charset="0"/>
                <a:ea typeface="標楷體" pitchFamily="65" charset="-120"/>
                <a:cs typeface="Arial" pitchFamily="34" charset="0"/>
              </a:rPr>
              <a:t>本文件請使用</a:t>
            </a:r>
            <a:r>
              <a:rPr lang="en-US" altLang="zh-TW" sz="2000" b="1" dirty="0">
                <a:latin typeface="Arial" pitchFamily="34" charset="0"/>
                <a:ea typeface="標楷體" pitchFamily="65" charset="-120"/>
                <a:cs typeface="Arial" pitchFamily="34" charset="0"/>
              </a:rPr>
              <a:t>power-point</a:t>
            </a:r>
            <a:r>
              <a:rPr lang="zh-TW" altLang="en-US" sz="2000" b="1" dirty="0">
                <a:latin typeface="Arial" pitchFamily="34" charset="0"/>
                <a:ea typeface="標楷體" pitchFamily="65" charset="-120"/>
                <a:cs typeface="Arial" pitchFamily="34" charset="0"/>
              </a:rPr>
              <a:t>撰寫，並</a:t>
            </a:r>
            <a:r>
              <a:rPr lang="zh-TW" altLang="en-US" sz="2000" b="1" dirty="0">
                <a:solidFill>
                  <a:srgbClr val="C0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轉檔為</a:t>
            </a:r>
            <a:r>
              <a:rPr lang="en-US" altLang="zh-TW" sz="2000" b="1" dirty="0">
                <a:solidFill>
                  <a:srgbClr val="C0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PDF</a:t>
            </a:r>
            <a:r>
              <a:rPr lang="zh-TW" altLang="en-US" sz="2000" b="1" dirty="0">
                <a:latin typeface="Arial" pitchFamily="34" charset="0"/>
                <a:ea typeface="標楷體" pitchFamily="65" charset="-120"/>
                <a:cs typeface="Arial" pitchFamily="34" charset="0"/>
              </a:rPr>
              <a:t>繳交。</a:t>
            </a:r>
          </a:p>
          <a:p>
            <a:endParaRPr lang="en-US" altLang="zh-TW" sz="2000" b="1" dirty="0" smtClean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r>
              <a:rPr lang="en-US" altLang="zh-TW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檔案編名準則：</a:t>
            </a:r>
            <a:endParaRPr lang="en-US" altLang="zh-TW" sz="2000" b="1" dirty="0" smtClean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隊名</a:t>
            </a:r>
            <a:r>
              <a:rPr lang="en-US" altLang="zh-TW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_</a:t>
            </a:r>
            <a:r>
              <a:rPr lang="en-US" altLang="zh-TW" sz="2000" b="1" dirty="0" err="1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HackIDB</a:t>
            </a:r>
            <a:endParaRPr lang="en-US" altLang="zh-TW" sz="2000" b="1" dirty="0" smtClean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r>
              <a:rPr lang="en-US" altLang="zh-TW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EX:XXX_HackIDB.pdf</a:t>
            </a:r>
            <a:endParaRPr lang="en-US" altLang="zh-TW" sz="2000" b="1" dirty="0" smtClean="0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endParaRPr lang="en-US" altLang="zh-TW" sz="2000" b="1" dirty="0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r>
              <a:rPr lang="en-US" altLang="zh-TW" sz="20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</a:t>
            </a:r>
            <a:r>
              <a:rPr lang="en-US" altLang="zh-TW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.</a:t>
            </a:r>
            <a:r>
              <a:rPr lang="zh-TW" altLang="en-US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報告目錄為建議</a:t>
            </a:r>
            <a:r>
              <a:rPr lang="zh-TW" altLang="en-US" sz="2000" b="1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內容</a:t>
            </a:r>
            <a:r>
              <a:rPr lang="zh-TW" altLang="en-US" sz="2000" b="1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，簡報內容要</a:t>
            </a:r>
            <a:r>
              <a:rPr lang="zh-TW" altLang="en-US" sz="2000" b="1" dirty="0" smtClean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如何表達以爭取高分，由團隊發想</a:t>
            </a:r>
            <a:endParaRPr lang="en-US" altLang="zh-TW" sz="2000" b="1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endParaRPr lang="zh-TW" altLang="en-US" sz="2000" b="1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858490" y="4551511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>
                <a:solidFill>
                  <a:schemeClr val="tx1">
                    <a:lumMod val="75000"/>
                  </a:schemeClr>
                </a:solidFill>
              </a:rPr>
              <a:t>※</a:t>
            </a:r>
            <a:r>
              <a:rPr lang="zh-TW" altLang="en-US" sz="2400" b="1" dirty="0">
                <a:solidFill>
                  <a:schemeClr val="tx1">
                    <a:lumMod val="75000"/>
                  </a:schemeClr>
                </a:solidFill>
              </a:rPr>
              <a:t>本頁繳件時請刪除</a:t>
            </a:r>
            <a:endParaRPr lang="zh-TW" altLang="en-US" sz="2400" b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00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9 III簡報範本">
  <a:themeElements>
    <a:clrScheme name="自訂 1">
      <a:dk1>
        <a:srgbClr val="393939"/>
      </a:dk1>
      <a:lt1>
        <a:srgbClr val="393939"/>
      </a:lt1>
      <a:dk2>
        <a:srgbClr val="DDDDDD"/>
      </a:dk2>
      <a:lt2>
        <a:srgbClr val="ABABAB"/>
      </a:lt2>
      <a:accent1>
        <a:srgbClr val="E1CB1A"/>
      </a:accent1>
      <a:accent2>
        <a:srgbClr val="42BBC6"/>
      </a:accent2>
      <a:accent3>
        <a:srgbClr val="F0591B"/>
      </a:accent3>
      <a:accent4>
        <a:srgbClr val="FFC000"/>
      </a:accent4>
      <a:accent5>
        <a:srgbClr val="8DCBDA"/>
      </a:accent5>
      <a:accent6>
        <a:srgbClr val="9ACF17"/>
      </a:accent6>
      <a:hlink>
        <a:srgbClr val="F0591B"/>
      </a:hlink>
      <a:folHlink>
        <a:srgbClr val="2A2A2A"/>
      </a:folHlink>
    </a:clrScheme>
    <a:fontScheme name="資策會2019">
      <a:majorFont>
        <a:latin typeface="Arial"/>
        <a:ea typeface="Microsoft YaHei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>
                <a:lumMod val="7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 III簡報範本</Template>
  <TotalTime>6571</TotalTime>
  <Words>271</Words>
  <Application>Microsoft Office PowerPoint</Application>
  <PresentationFormat>A4 紙張 (210x297 公釐)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Microsoft YaHei UI</vt:lpstr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2019 III簡報範本</vt:lpstr>
      <vt:lpstr>2020 HackIDB x NIVIDIA 智慧城市新創競賽初賽</vt:lpstr>
      <vt:lpstr>初賽簡報涵蓋內容</vt:lpstr>
      <vt:lpstr>NVIDIA Jetson Platform 說明</vt:lpstr>
      <vt:lpstr>PowerPoint 簡報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>2019 template</dc:subject>
  <dc:creator>Kwcheng</dc:creator>
  <cp:lastModifiedBy>陳巧如 Julivia</cp:lastModifiedBy>
  <cp:revision>20</cp:revision>
  <cp:lastPrinted>2020-02-20T01:53:37Z</cp:lastPrinted>
  <dcterms:created xsi:type="dcterms:W3CDTF">2019-05-14T04:20:08Z</dcterms:created>
  <dcterms:modified xsi:type="dcterms:W3CDTF">2020-03-17T08:35:50Z</dcterms:modified>
  <cp:category>淺色</cp:category>
</cp:coreProperties>
</file>